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518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B395-B83B-41B6-8B7E-EC64D5515DD4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7E0A3-1E4A-4714-84E8-8AFA51F34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81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B395-B83B-41B6-8B7E-EC64D5515DD4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7E0A3-1E4A-4714-84E8-8AFA51F34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18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B395-B83B-41B6-8B7E-EC64D5515DD4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7E0A3-1E4A-4714-84E8-8AFA51F34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28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B395-B83B-41B6-8B7E-EC64D5515DD4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7E0A3-1E4A-4714-84E8-8AFA51F34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048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B395-B83B-41B6-8B7E-EC64D5515DD4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7E0A3-1E4A-4714-84E8-8AFA51F34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864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B395-B83B-41B6-8B7E-EC64D5515DD4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7E0A3-1E4A-4714-84E8-8AFA51F34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81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B395-B83B-41B6-8B7E-EC64D5515DD4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7E0A3-1E4A-4714-84E8-8AFA51F34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00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B395-B83B-41B6-8B7E-EC64D5515DD4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7E0A3-1E4A-4714-84E8-8AFA51F34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1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B395-B83B-41B6-8B7E-EC64D5515DD4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7E0A3-1E4A-4714-84E8-8AFA51F34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4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B395-B83B-41B6-8B7E-EC64D5515DD4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7E0A3-1E4A-4714-84E8-8AFA51F34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256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B395-B83B-41B6-8B7E-EC64D5515DD4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7E0A3-1E4A-4714-84E8-8AFA51F34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3B395-B83B-41B6-8B7E-EC64D5515DD4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7E0A3-1E4A-4714-84E8-8AFA51F34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538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10553700" cy="681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39000" y="3352800"/>
            <a:ext cx="1066800" cy="70788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C0 M50 Y90 K0</a:t>
            </a:r>
          </a:p>
          <a:p>
            <a:r>
              <a:rPr lang="en-US" sz="1000" b="1" dirty="0" smtClean="0">
                <a:solidFill>
                  <a:schemeClr val="bg1"/>
                </a:solidFill>
              </a:rPr>
              <a:t>R247 B148 B51</a:t>
            </a:r>
          </a:p>
          <a:p>
            <a:r>
              <a:rPr lang="en-US" sz="1000" dirty="0" smtClean="0">
                <a:solidFill>
                  <a:schemeClr val="bg1"/>
                </a:solidFill>
              </a:rPr>
              <a:t>#F79433</a:t>
            </a:r>
          </a:p>
          <a:p>
            <a:r>
              <a:rPr lang="en-US" sz="1000" dirty="0" smtClean="0">
                <a:solidFill>
                  <a:schemeClr val="bg1"/>
                </a:solidFill>
              </a:rPr>
              <a:t>Pantone 716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217" y="5638800"/>
            <a:ext cx="6477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905000"/>
            <a:ext cx="6477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898250"/>
            <a:ext cx="6096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941112"/>
            <a:ext cx="53340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6015037"/>
            <a:ext cx="21526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4895850" y="5334000"/>
            <a:ext cx="585787" cy="6835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605587" y="5257800"/>
            <a:ext cx="442913" cy="7597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6048375" y="6015038"/>
            <a:ext cx="1000125" cy="466724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733925" y="6017581"/>
            <a:ext cx="1362075" cy="466724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67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67C3F2BF75E64E9766E68BA9E01BBA" ma:contentTypeVersion="2" ma:contentTypeDescription="Create a new document." ma:contentTypeScope="" ma:versionID="3e772fc2c32155bf080afa4246393404">
  <xsd:schema xmlns:xsd="http://www.w3.org/2001/XMLSchema" xmlns:xs="http://www.w3.org/2001/XMLSchema" xmlns:p="http://schemas.microsoft.com/office/2006/metadata/properties" xmlns:ns2="14307672-f9cf-4b93-9b69-137fc5cce8bd" targetNamespace="http://schemas.microsoft.com/office/2006/metadata/properties" ma:root="true" ma:fieldsID="0f12a4940dd5f74de2f46dcb9b57d2cc" ns2:_="">
    <xsd:import namespace="14307672-f9cf-4b93-9b69-137fc5cce8b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307672-f9cf-4b93-9b69-137fc5cce8b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CDA01B-0FB7-4060-B304-E595F92FC877}"/>
</file>

<file path=customXml/itemProps2.xml><?xml version="1.0" encoding="utf-8"?>
<ds:datastoreItem xmlns:ds="http://schemas.openxmlformats.org/officeDocument/2006/customXml" ds:itemID="{215F607F-5E1A-4101-9520-4E3A2F8214AB}"/>
</file>

<file path=customXml/itemProps3.xml><?xml version="1.0" encoding="utf-8"?>
<ds:datastoreItem xmlns:ds="http://schemas.openxmlformats.org/officeDocument/2006/customXml" ds:itemID="{AA2FA43A-683D-48C4-88A9-FD86A2BCCC1D}"/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</dc:creator>
  <cp:lastModifiedBy>Heather</cp:lastModifiedBy>
  <cp:revision>2</cp:revision>
  <dcterms:created xsi:type="dcterms:W3CDTF">2014-12-19T21:25:33Z</dcterms:created>
  <dcterms:modified xsi:type="dcterms:W3CDTF">2015-03-27T00:16:45Z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0x0101003167C3F2BF75E64E9766E68BA9E01BBA</vt:lpwstr>
  </property>
</Properties>
</file>